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60" r:id="rId5"/>
    <p:sldId id="259" r:id="rId6"/>
    <p:sldId id="258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B19"/>
    <a:srgbClr val="DB4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2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6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4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2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1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0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6651-AEEC-4B4A-980F-8B28E0289BBE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70B8-0A24-4813-9D60-3C79BD44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4843"/>
            </a:gs>
            <a:gs pos="68000">
              <a:srgbClr val="6F0B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31370-9DE2-47B9-82AB-671EB1A7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4" y="0"/>
            <a:ext cx="577303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2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D58F7-0734-4B52-8A5F-94484859E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4" y="0"/>
            <a:ext cx="570839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6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1D48B2-D0DF-4562-8B5E-F5788A131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8" y="0"/>
            <a:ext cx="591864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3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9FF7C-BE8F-4884-A3AD-497EC915B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8" y="0"/>
            <a:ext cx="550606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9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2338E2-4297-455E-AC35-2C6B0B668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1" y="0"/>
            <a:ext cx="55601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4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6F54B-ED71-47D9-A9E9-003E92949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6" y="0"/>
            <a:ext cx="574808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</cp:revision>
  <dcterms:created xsi:type="dcterms:W3CDTF">2021-09-18T09:01:53Z</dcterms:created>
  <dcterms:modified xsi:type="dcterms:W3CDTF">2021-09-18T09:03:18Z</dcterms:modified>
</cp:coreProperties>
</file>