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1" r:id="rId4"/>
    <p:sldId id="260" r:id="rId5"/>
    <p:sldId id="259" r:id="rId6"/>
    <p:sldId id="258" r:id="rId7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54"/>
    <a:srgbClr val="92B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5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579C-3406-4E31-A57F-9D052F688BC6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8CB5-EC16-43F6-A7E4-1B977C311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17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579C-3406-4E31-A57F-9D052F688BC6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8CB5-EC16-43F6-A7E4-1B977C311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9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579C-3406-4E31-A57F-9D052F688BC6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8CB5-EC16-43F6-A7E4-1B977C311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12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579C-3406-4E31-A57F-9D052F688BC6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8CB5-EC16-43F6-A7E4-1B977C311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64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579C-3406-4E31-A57F-9D052F688BC6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8CB5-EC16-43F6-A7E4-1B977C311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46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579C-3406-4E31-A57F-9D052F688BC6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8CB5-EC16-43F6-A7E4-1B977C311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281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579C-3406-4E31-A57F-9D052F688BC6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8CB5-EC16-43F6-A7E4-1B977C311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19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579C-3406-4E31-A57F-9D052F688BC6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8CB5-EC16-43F6-A7E4-1B977C311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7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579C-3406-4E31-A57F-9D052F688BC6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8CB5-EC16-43F6-A7E4-1B977C311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4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579C-3406-4E31-A57F-9D052F688BC6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8CB5-EC16-43F6-A7E4-1B977C311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819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579C-3406-4E31-A57F-9D052F688BC6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8CB5-EC16-43F6-A7E4-1B977C311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17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B579C-3406-4E31-A57F-9D052F688BC6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C8CB5-EC16-43F6-A7E4-1B977C311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99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B5ED"/>
            </a:gs>
            <a:gs pos="77000">
              <a:srgbClr val="2A275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7C6887-C8F1-40F3-906F-7A7B20603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82" y="0"/>
            <a:ext cx="5600636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16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C4A1E4-3B6D-400E-B833-929609E5E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05" y="0"/>
            <a:ext cx="5867591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14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E1F1EF-22A8-4746-B9E2-9E62C15DD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13" y="0"/>
            <a:ext cx="5853774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9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300155-6EE8-4719-AD43-302168436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91" y="0"/>
            <a:ext cx="5505419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21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62BF1A-95A2-4B29-AFF2-A8C6B4F7A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54" y="0"/>
            <a:ext cx="5552892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74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A1D0C5-2B99-4062-B134-9AAFF61C3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25" y="0"/>
            <a:ext cx="572195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332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1</cp:revision>
  <dcterms:created xsi:type="dcterms:W3CDTF">2021-09-18T09:06:30Z</dcterms:created>
  <dcterms:modified xsi:type="dcterms:W3CDTF">2021-09-18T09:07:48Z</dcterms:modified>
</cp:coreProperties>
</file>