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1" r:id="rId5"/>
    <p:sldId id="260" r:id="rId6"/>
    <p:sldId id="259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210"/>
    <a:srgbClr val="B8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2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3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6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3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3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9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5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5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5018D-9E52-4D89-B505-07D3A90F80F9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84E1-1EAB-4854-820D-4F641B97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6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B8AE9D"/>
            </a:gs>
            <a:gs pos="76000">
              <a:srgbClr val="1812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D2F91B-A12E-4901-9154-3C0861C13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2" y="0"/>
            <a:ext cx="571247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7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BBDC51-4864-4638-8EC9-2F7DA5DB0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6" y="0"/>
            <a:ext cx="580086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75EF06-5B8E-48CD-B60B-0C59C2C30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2" y="0"/>
            <a:ext cx="578791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AEC4F5-CA1B-492C-BC2D-92974CCB7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5" y="0"/>
            <a:ext cx="567611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5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354722-F537-4EC6-8FC0-76CF2739F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0" y="0"/>
            <a:ext cx="55399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1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C08D05-F964-41AB-8549-BD241D6E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5" y="0"/>
            <a:ext cx="571311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12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</cp:revision>
  <dcterms:created xsi:type="dcterms:W3CDTF">2021-09-18T08:51:47Z</dcterms:created>
  <dcterms:modified xsi:type="dcterms:W3CDTF">2021-09-18T08:53:19Z</dcterms:modified>
</cp:coreProperties>
</file>