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  <a:srgbClr val="79489C"/>
    <a:srgbClr val="DF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5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97E0-BCED-4198-A6FA-97F0213BECF3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E6C1-18D0-4CAB-BE71-9335816AD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09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97E0-BCED-4198-A6FA-97F0213BECF3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E6C1-18D0-4CAB-BE71-9335816AD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707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97E0-BCED-4198-A6FA-97F0213BECF3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E6C1-18D0-4CAB-BE71-9335816AD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567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97E0-BCED-4198-A6FA-97F0213BECF3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E6C1-18D0-4CAB-BE71-9335816AD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65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97E0-BCED-4198-A6FA-97F0213BECF3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E6C1-18D0-4CAB-BE71-9335816AD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32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97E0-BCED-4198-A6FA-97F0213BECF3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E6C1-18D0-4CAB-BE71-9335816AD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17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97E0-BCED-4198-A6FA-97F0213BECF3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E6C1-18D0-4CAB-BE71-9335816AD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43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97E0-BCED-4198-A6FA-97F0213BECF3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E6C1-18D0-4CAB-BE71-9335816AD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23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97E0-BCED-4198-A6FA-97F0213BECF3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E6C1-18D0-4CAB-BE71-9335816AD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592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97E0-BCED-4198-A6FA-97F0213BECF3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E6C1-18D0-4CAB-BE71-9335816AD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822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197E0-BCED-4198-A6FA-97F0213BECF3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E6C1-18D0-4CAB-BE71-9335816AD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0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197E0-BCED-4198-A6FA-97F0213BECF3}" type="datetimeFigureOut">
              <a:rPr lang="ru-RU" smtClean="0"/>
              <a:t>18.09.2021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6E6C1-18D0-4CAB-BE71-9335816AD5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29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FE8FB"/>
            </a:gs>
            <a:gs pos="19000">
              <a:schemeClr val="accent1">
                <a:lumMod val="45000"/>
                <a:lumOff val="5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82000">
              <a:srgbClr val="79489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393DE6-7444-4085-97EE-7CCB12A90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1" y="0"/>
            <a:ext cx="5646617" cy="1217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29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1AA44D-1273-40E9-AF54-9F6D1791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35" y="-1"/>
            <a:ext cx="5645978" cy="1219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05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AA1007-7BAC-42D8-9438-D84ED3ECA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7" y="0"/>
            <a:ext cx="5594414" cy="1212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69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193F93-AAA1-49E5-A558-56C8C2DFC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82" y="191729"/>
            <a:ext cx="5355036" cy="1180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6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BB4482-616D-43E5-91EF-4488A4612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27" y="167894"/>
            <a:ext cx="5507146" cy="1185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91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B0BDE1-29FF-45AD-8E78-0CD6F350B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10" y="0"/>
            <a:ext cx="570798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437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2</cp:revision>
  <dcterms:created xsi:type="dcterms:W3CDTF">2021-09-18T08:25:31Z</dcterms:created>
  <dcterms:modified xsi:type="dcterms:W3CDTF">2021-09-18T08:35:14Z</dcterms:modified>
</cp:coreProperties>
</file>