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5" r:id="rId3"/>
    <p:sldId id="259" r:id="rId4"/>
    <p:sldId id="272" r:id="rId5"/>
    <p:sldId id="269" r:id="rId6"/>
    <p:sldId id="262" r:id="rId7"/>
    <p:sldId id="263" r:id="rId8"/>
    <p:sldId id="260" r:id="rId9"/>
    <p:sldId id="270" r:id="rId10"/>
    <p:sldId id="274" r:id="rId11"/>
    <p:sldId id="288" r:id="rId12"/>
    <p:sldId id="289" r:id="rId13"/>
    <p:sldId id="275" r:id="rId14"/>
    <p:sldId id="276" r:id="rId15"/>
    <p:sldId id="279" r:id="rId16"/>
    <p:sldId id="280" r:id="rId17"/>
    <p:sldId id="277" r:id="rId18"/>
    <p:sldId id="278" r:id="rId19"/>
    <p:sldId id="281" r:id="rId20"/>
    <p:sldId id="264" r:id="rId21"/>
    <p:sldId id="266" r:id="rId22"/>
    <p:sldId id="267" r:id="rId23"/>
    <p:sldId id="268" r:id="rId24"/>
    <p:sldId id="271" r:id="rId25"/>
    <p:sldId id="282" r:id="rId26"/>
    <p:sldId id="283" r:id="rId27"/>
    <p:sldId id="284" r:id="rId28"/>
    <p:sldId id="285" r:id="rId29"/>
    <p:sldId id="290" r:id="rId30"/>
    <p:sldId id="287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BD63E-D19A-ED5E-3F41-89E4E3D0B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07EE9E-9ED3-4F86-312B-890CD9DE3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1321EC-A487-245F-BA1F-C4A32D18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FD07-1354-49A0-860E-904F5113A831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C6B16C-2965-02D2-1EEA-B4E74CCF1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EC82F8-D84F-0252-7DB4-DBFED801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3CEF-CE8B-4AF5-A137-228A188E9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543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03E23-1646-A3F8-CFC9-5B7C780FC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DB574E-B1FB-B903-47EF-A1FEA3781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661404-0DA5-D4F9-05B1-0A70E1C6C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FD07-1354-49A0-860E-904F5113A831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3C5A4-85EC-306E-6487-40EE0CAF8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3AB790-DB97-0963-3866-53A5F0F8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3CEF-CE8B-4AF5-A137-228A188E9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591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805194-6EA6-291E-18E4-8944E4125B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200604-C1D6-3F9D-C55E-7E093CAA0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39E349-BE9A-47FA-1C2A-3DC7FC243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FD07-1354-49A0-860E-904F5113A831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574208-A8D1-90E3-78A4-E692DAC3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14BF0-63CF-AAB5-6E6E-F79FB4C12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3CEF-CE8B-4AF5-A137-228A188E9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746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94290-EB42-D8F0-C00A-B7A740AE8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CD33E1-0B2B-233E-7867-79EC3C85E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89BEDA-5DC7-9A3F-53DE-BCDF8B3E1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FD07-1354-49A0-860E-904F5113A831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4A0F36-E259-8475-D093-B41FDFC96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2A6C29-65B2-85F8-F354-B17599A97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3CEF-CE8B-4AF5-A137-228A188E9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837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BCBCBC-183A-0B68-1199-E054B549A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08C194-3633-ADF7-071F-D99DADE2E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B894BF-2B83-7768-E82E-D5050F537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FD07-1354-49A0-860E-904F5113A831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3FA91A-53E6-9EFC-9C31-458DD0F1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02942-74CB-B8C6-D0F8-7779BC5F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3CEF-CE8B-4AF5-A137-228A188E9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45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A3475-ED4D-EF96-75A8-8398D6E13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CB4C2F-0B4E-1EEA-82B8-AD38D1DAF5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7BFB37-885B-27A5-9E49-77986E120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6154AA-411C-E664-0D58-867EFB29A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FD07-1354-49A0-860E-904F5113A831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623345-7632-5040-5502-F3C45F2A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5A1760-A5C8-54BB-6C00-8B8440B2D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3CEF-CE8B-4AF5-A137-228A188E9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228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DD8CE0-A5AB-F0E0-FD32-CE2BEE1D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A1321A-F74F-D072-39FC-3B57F47BE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5DC5D4-221C-1AB9-01EB-F6DB7B406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05993E-D957-E75A-F06A-A1C9E35F8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9447F07-1C3E-1E9C-60F1-433133458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2096BF-ECDF-F6AE-DFC9-8BFD85010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FD07-1354-49A0-860E-904F5113A831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1F3393-63E2-3004-9AC1-783A5BC6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3E6C3C-62CF-2ED8-7351-D9B6A419A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3CEF-CE8B-4AF5-A137-228A188E9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991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A047F-F150-9BEE-22FA-9FE8E5C80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A3B666-F820-E7D1-217D-0DC769089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FD07-1354-49A0-860E-904F5113A831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210023-AB06-7C70-1312-55E4B511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414A28-A307-96DC-71F6-8768E37B0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3CEF-CE8B-4AF5-A137-228A188E9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487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F41125D-50AF-4002-C938-A7D07AE1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FD07-1354-49A0-860E-904F5113A831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301A8D-C35B-B993-38BE-DF5BAD576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C8A96D-4AC0-E8D6-7C05-74DF0CB0A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3CEF-CE8B-4AF5-A137-228A188E9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623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6E6A8-1A22-72B5-45CE-A80513E77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2527E2-F799-2512-C8D0-231AD4AE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059D54-FB6F-F479-3D4B-2B48173DF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229325-0694-FF1C-82FB-6E672CC15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FD07-1354-49A0-860E-904F5113A831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DDA333-DAAE-5294-269E-27F5BF8F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6702A2-6BB7-957D-782B-67A7E3B67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3CEF-CE8B-4AF5-A137-228A188E9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04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BC244-B9D5-7C55-B932-221F155BB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5DE79C-CB79-F440-5D8F-EBE446FC5A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825644-E6A4-6A26-2241-63556411E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8A2AB2-8ADF-9B7F-45C9-51A76665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FD07-1354-49A0-860E-904F5113A831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543A51-943A-EA56-0628-17A12B7E3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B6607-D369-82EB-E37C-4AF646A0D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3CEF-CE8B-4AF5-A137-228A188E9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03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1D90E-5386-5FB1-9BC9-FB9E81A1D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4142A4-DE86-7EFD-1D81-A20798BE2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83E0A6-2511-5F6D-AA7D-52F466233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EFD07-1354-49A0-860E-904F5113A831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CCB9D8-749D-0286-C4BB-A578E80EB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62B07C-88E6-EA1B-ED44-53362F13C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53CEF-CE8B-4AF5-A137-228A188E9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59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BF3BE8-C91E-E58D-832E-23ED44830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134"/>
            <a:ext cx="12192000" cy="91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C3EB5F-9C8B-9625-1C6B-086F51A0E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B8687D-484E-AAB6-B09C-0CD2497931AA}"/>
              </a:ext>
            </a:extLst>
          </p:cNvPr>
          <p:cNvSpPr txBox="1"/>
          <p:nvPr/>
        </p:nvSpPr>
        <p:spPr>
          <a:xfrm>
            <a:off x="0" y="5996215"/>
            <a:ext cx="1998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dirty="0">
                <a:solidFill>
                  <a:schemeClr val="bg1"/>
                </a:solidFill>
                <a:latin typeface="Bonjour Mon Ami RUS" panose="00000500000000000000" pitchFamily="2" charset="-52"/>
              </a:rPr>
              <a:t>г. Сочи</a:t>
            </a:r>
          </a:p>
        </p:txBody>
      </p:sp>
    </p:spTree>
    <p:extLst>
      <p:ext uri="{BB962C8B-B14F-4D97-AF65-F5344CB8AC3E}">
        <p14:creationId xmlns:p14="http://schemas.microsoft.com/office/powerpoint/2010/main" val="484319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F2CE9B-BD0C-42BF-B5F4-1E6BE4B25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9822"/>
            <a:ext cx="12266141" cy="91378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406E6B-4552-7B6E-5C98-83E93EC6B910}"/>
              </a:ext>
            </a:extLst>
          </p:cNvPr>
          <p:cNvSpPr txBox="1"/>
          <p:nvPr/>
        </p:nvSpPr>
        <p:spPr>
          <a:xfrm>
            <a:off x="0" y="5990274"/>
            <a:ext cx="304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dirty="0">
                <a:solidFill>
                  <a:schemeClr val="bg1"/>
                </a:solidFill>
                <a:latin typeface="Bonjour Mon Ami RUS" panose="00000500000000000000" pitchFamily="2" charset="-52"/>
              </a:rPr>
              <a:t>г. Луганск</a:t>
            </a:r>
          </a:p>
        </p:txBody>
      </p:sp>
    </p:spTree>
    <p:extLst>
      <p:ext uri="{BB962C8B-B14F-4D97-AF65-F5344CB8AC3E}">
        <p14:creationId xmlns:p14="http://schemas.microsoft.com/office/powerpoint/2010/main" val="3673319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D0E150-2EF8-4653-A68D-AC802F6D6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248" y="0"/>
            <a:ext cx="5291752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CA9E45-5F15-4F1D-BC81-2BF8A6F9A7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38"/>
          <a:stretch/>
        </p:blipFill>
        <p:spPr>
          <a:xfrm>
            <a:off x="0" y="0"/>
            <a:ext cx="690024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C85FAD-BE8D-3589-C915-9ED9DCCFEF4F}"/>
              </a:ext>
            </a:extLst>
          </p:cNvPr>
          <p:cNvSpPr txBox="1"/>
          <p:nvPr/>
        </p:nvSpPr>
        <p:spPr>
          <a:xfrm>
            <a:off x="0" y="5988667"/>
            <a:ext cx="34713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solidFill>
                  <a:schemeClr val="bg1"/>
                </a:solidFill>
                <a:latin typeface="Bonjour Mon Ami RUS" panose="00000500000000000000" pitchFamily="2" charset="-52"/>
              </a:rPr>
              <a:t>г. Ярославль</a:t>
            </a:r>
          </a:p>
        </p:txBody>
      </p:sp>
    </p:spTree>
    <p:extLst>
      <p:ext uri="{BB962C8B-B14F-4D97-AF65-F5344CB8AC3E}">
        <p14:creationId xmlns:p14="http://schemas.microsoft.com/office/powerpoint/2010/main" val="1839710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7CD2E9-1A9B-6CB8-2E23-062DC1862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526" y="0"/>
            <a:ext cx="4678947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FB8D66-6301-1490-13EC-563543675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525" y="0"/>
            <a:ext cx="4359019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39F854-2F7A-9314-F8F5-3AF713801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686" y="0"/>
            <a:ext cx="4414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79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05B63C-2ECE-D72E-035E-C3A4CFC68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002" y="0"/>
            <a:ext cx="3915998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14AAF9-1B54-E7FA-76F1-895BE4FBB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67" y="0"/>
            <a:ext cx="3933548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31D1B3-0287-4E27-B33E-3CAA1EE79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80" y="0"/>
            <a:ext cx="4387421" cy="703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1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3FEC49-8062-502B-4EE5-C1D5C870F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1"/>
            <a:ext cx="12192000" cy="811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22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3980F8-514B-5625-0781-2AFFD7504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12183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75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C52300-C48E-369F-7DD2-724697CE7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33"/>
            <a:ext cx="12192000" cy="81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22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6BDB7-410A-6920-74FB-D6C384C33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464" y="1"/>
            <a:ext cx="146060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05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93FDDE-6578-BCAE-E2EC-70AC37B2B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01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A8CAF6-E8D9-ECE2-FB12-6E747E509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1" y="-1"/>
            <a:ext cx="12204701" cy="813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3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DB0741-29B3-1FF7-6D81-81B7E0E87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9946"/>
            <a:ext cx="12181677" cy="811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86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34CE96-EB5C-EA43-4C01-E06AB686B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63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0A5A3D-914B-3B89-5213-7EDB739FF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39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A8F973-6410-6079-52FB-13F08D999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8279"/>
            <a:ext cx="12192000" cy="812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0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4519CE-FD0C-2B45-B854-C7EE9BC39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927"/>
            <a:ext cx="12174343" cy="825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8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816145-3553-11DA-FCCE-9ECDBA95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934"/>
            <a:ext cx="12192000" cy="81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40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F64FD2-93D8-920B-4DB3-BB8891A59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10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1499DD-DA03-8B91-06CA-71696F742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12183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82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1298BA-B507-F4EF-3F18-64F582DDE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001"/>
            <a:ext cx="12192000" cy="812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23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584F32-8352-4050-81B6-E3E6681F9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38"/>
            <a:ext cx="12192000" cy="75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09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8A167E-7ED9-0F2B-DE70-4B6D2F221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777"/>
            <a:ext cx="6096000" cy="74277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F55A3D-591F-AAD1-8D48-A62DC4DE5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270000"/>
            <a:ext cx="6096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33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54EE7-4CE0-3D81-79C0-D731ECFF4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FB334C-F0B0-3FFE-B2B1-5DA2EAA81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134"/>
            <a:ext cx="12192000" cy="91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75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EFBFAD-02E7-8411-8EDA-E2485ED84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06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F3683B-DD9E-9B76-1E3D-5C8177448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8493"/>
            <a:ext cx="12197544" cy="751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35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297A29-8F4D-2D75-E414-4C47CC190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0934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8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1BEDC-3411-2192-09F7-7EB774A2F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5066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73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6560FA-CC33-3703-4752-C02AB275E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0551" y="0"/>
            <a:ext cx="15293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47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FF206E-74CC-3D82-87C4-2A3F01152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6733"/>
            <a:ext cx="12192000" cy="7814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18DCFD-639F-72E2-AE03-99E4A007EE93}"/>
              </a:ext>
            </a:extLst>
          </p:cNvPr>
          <p:cNvSpPr txBox="1"/>
          <p:nvPr/>
        </p:nvSpPr>
        <p:spPr>
          <a:xfrm>
            <a:off x="0" y="5996226"/>
            <a:ext cx="203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dirty="0">
                <a:solidFill>
                  <a:schemeClr val="bg1"/>
                </a:solidFill>
                <a:latin typeface="Bonjour Mon Ami RUS" panose="00000500000000000000" pitchFamily="2" charset="-52"/>
              </a:rPr>
              <a:t>г. Сочи</a:t>
            </a:r>
          </a:p>
        </p:txBody>
      </p:sp>
    </p:spTree>
    <p:extLst>
      <p:ext uri="{BB962C8B-B14F-4D97-AF65-F5344CB8AC3E}">
        <p14:creationId xmlns:p14="http://schemas.microsoft.com/office/powerpoint/2010/main" val="16235947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12</Words>
  <Application>Microsoft Office PowerPoint</Application>
  <PresentationFormat>Широкоэкранный</PresentationFormat>
  <Paragraphs>4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Bonjour Mon Ami RUS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Сергеев</dc:creator>
  <cp:lastModifiedBy>Александр Сергеев</cp:lastModifiedBy>
  <cp:revision>5</cp:revision>
  <dcterms:created xsi:type="dcterms:W3CDTF">2024-11-21T06:35:26Z</dcterms:created>
  <dcterms:modified xsi:type="dcterms:W3CDTF">2025-09-12T08:20:35Z</dcterms:modified>
</cp:coreProperties>
</file>